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2034C7-E15A-03AD-D382-9D500C305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aime jouer sur le terrain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artificiel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8A99BA2-FB72-56A2-D56E-75232243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8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Adjectif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663BB04-7C37-38A8-ED4B-9F5125E52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0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sportif est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D49B4CC-E82B-5633-5350-7C3429CAC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Adjectif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D7E0921-4A22-616C-D65C-6A3008724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Djibril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mieux que toi au football.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C32B02C-FF46-D58E-F06C-ACE4AC882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0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Verbe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7C411A0-356F-D31E-BDFE-5CA261743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L’entraineur de l’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équipe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attend l’arbitre.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4858655-3FDB-49B5-55E4-2D7956D62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4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E208C33-FAA9-8190-B012-1E36B1BAB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spectateurs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admirent la finale.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144A832-AB53-C266-87F2-B8E4183A7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55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64D7F57-55B1-6298-FAD6-07D3547B8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430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128</Words>
  <Application>Microsoft Office PowerPoint</Application>
  <PresentationFormat>Grand écran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2022-08-06T20:30:26Z</dcterms:modified>
</cp:coreProperties>
</file>